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082" y="-12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8795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436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1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32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430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97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72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3173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688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515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073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8C26C-B8C1-4D53-92AD-B289314BBB31}" type="datetimeFigureOut">
              <a:rPr lang="en-US" smtClean="0"/>
              <a:t>4/7/2017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AF873-206C-44C6-B76A-84BB37E7B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48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3"/>
            <a:ext cx="5829300" cy="604838"/>
          </a:xfrm>
        </p:spPr>
        <p:txBody>
          <a:bodyPr>
            <a:noAutofit/>
          </a:bodyPr>
          <a:lstStyle/>
          <a:p>
            <a:r>
              <a:rPr lang="zh-CN" altLang="en-US" sz="2400" b="1" dirty="0" smtClean="0"/>
              <a:t>现代中文学校手工班航模试飞</a:t>
            </a:r>
            <a:endParaRPr lang="en-US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04800" y="762000"/>
            <a:ext cx="64008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dirty="0" smtClean="0"/>
              <a:t>时间：</a:t>
            </a:r>
            <a:r>
              <a:rPr lang="en-US" altLang="zh-CN" sz="2000" dirty="0" smtClean="0"/>
              <a:t>12:40 – 1:30 pm, April 16, 2017 (Sunday)</a:t>
            </a:r>
          </a:p>
          <a:p>
            <a:pPr algn="l"/>
            <a:r>
              <a:rPr lang="zh-CN" altLang="en-US" sz="2000" dirty="0"/>
              <a:t>地点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Oak Knoll Park(north-west corner of Big Band to Clayton intersection,  across </a:t>
            </a:r>
            <a:r>
              <a:rPr lang="en-US" altLang="zh-CN" sz="2000" dirty="0" err="1" smtClean="0"/>
              <a:t>SLMCS</a:t>
            </a:r>
            <a:r>
              <a:rPr lang="en-US" altLang="zh-CN" sz="2000" dirty="0" smtClean="0"/>
              <a:t> building</a:t>
            </a:r>
            <a:r>
              <a:rPr lang="en-US" altLang="zh-CN" sz="2400" dirty="0" smtClean="0"/>
              <a:t>)</a:t>
            </a:r>
          </a:p>
          <a:p>
            <a:pPr algn="l"/>
            <a:r>
              <a:rPr lang="en-US" sz="2000" b="1" dirty="0" smtClean="0"/>
              <a:t>Who: Students of craft class, their parents are welcome! </a:t>
            </a:r>
            <a:endParaRPr lang="en-US" sz="2000" b="1" dirty="0"/>
          </a:p>
        </p:txBody>
      </p:sp>
      <p:pic>
        <p:nvPicPr>
          <p:cNvPr id="1026" name="Picture 2" descr="E:\Alian_ Documents\AlianWang_SLMCS\IMG_5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639" y="2701098"/>
            <a:ext cx="2371961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Alian_ Documents\AlianWang_SLMCS\IMG_5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144" y="5098026"/>
            <a:ext cx="2346456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24200" y="4605787"/>
            <a:ext cx="2916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Gathering point</a:t>
            </a:r>
            <a:r>
              <a:rPr lang="zh-CN" altLang="en-US" dirty="0" smtClean="0"/>
              <a:t> （</a:t>
            </a:r>
            <a:r>
              <a:rPr lang="en-US" altLang="zh-CN" dirty="0" smtClean="0"/>
              <a:t>12:40pm)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82034" y="2320607"/>
            <a:ext cx="213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Entrance of the park:</a:t>
            </a:r>
            <a:endParaRPr lang="en-US" dirty="0"/>
          </a:p>
        </p:txBody>
      </p:sp>
      <p:pic>
        <p:nvPicPr>
          <p:cNvPr id="1028" name="Picture 4" descr="E:\Alian_ Documents\AlianWang_SLMCS\IMG_5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064" y="7200900"/>
            <a:ext cx="2438400" cy="182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7" t="8888" r="53860" b="13777"/>
          <a:stretch/>
        </p:blipFill>
        <p:spPr bwMode="auto">
          <a:xfrm>
            <a:off x="152399" y="2339665"/>
            <a:ext cx="2833453" cy="619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981200" y="6934200"/>
            <a:ext cx="1004652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2362200" y="3657600"/>
            <a:ext cx="7620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182034" y="6850626"/>
            <a:ext cx="2906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试飞 地点 </a:t>
            </a:r>
            <a:r>
              <a:rPr lang="en-US" altLang="zh-CN" dirty="0" smtClean="0"/>
              <a:t>(12:45-1:30pm)</a:t>
            </a:r>
            <a:r>
              <a:rPr lang="zh-CN" altLang="en-US" dirty="0" smtClean="0"/>
              <a:t>：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410200" y="7772400"/>
            <a:ext cx="374537" cy="2629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952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76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现代中文学校手工班航模试飞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现代中文学校手工班航模试飞</dc:title>
  <dc:creator>Alian Wang</dc:creator>
  <cp:lastModifiedBy>Alian Wang</cp:lastModifiedBy>
  <cp:revision>3</cp:revision>
  <cp:lastPrinted>2017-04-07T23:07:37Z</cp:lastPrinted>
  <dcterms:created xsi:type="dcterms:W3CDTF">2017-04-07T22:48:37Z</dcterms:created>
  <dcterms:modified xsi:type="dcterms:W3CDTF">2017-04-07T23:09:18Z</dcterms:modified>
</cp:coreProperties>
</file>